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090E2-5272-4F6A-B45F-E135943431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/>
              <a:t>FAKE NEWS DETECTION</a:t>
            </a:r>
            <a:br>
              <a:rPr lang="en-US" dirty="0"/>
            </a:br>
            <a:br>
              <a:rPr lang="en-US" dirty="0"/>
            </a:br>
            <a:r>
              <a:rPr lang="en-US" sz="3600" dirty="0"/>
              <a:t>APPLIED DEEP LEARNING</a:t>
            </a:r>
            <a:endParaRPr lang="en-AT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4E49B5-A33B-4A80-91D6-C6BC6C0F0A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ALEKSANDAR JANKOVIC</a:t>
            </a:r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1046211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4qmpUg5Zi2">
            <a:hlinkClick r:id="" action="ppaction://media"/>
            <a:extLst>
              <a:ext uri="{FF2B5EF4-FFF2-40B4-BE49-F238E27FC236}">
                <a16:creationId xmlns:a16="http://schemas.microsoft.com/office/drawing/2014/main" id="{79EEFB7E-CEDF-4514-A0E6-15CBCF1FBEF2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7715" y="612613"/>
            <a:ext cx="10703108" cy="5797517"/>
          </a:xfrm>
        </p:spPr>
      </p:pic>
    </p:spTree>
    <p:extLst>
      <p:ext uri="{BB962C8B-B14F-4D97-AF65-F5344CB8AC3E}">
        <p14:creationId xmlns:p14="http://schemas.microsoft.com/office/powerpoint/2010/main" val="260990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9</TotalTime>
  <Words>10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Corbel</vt:lpstr>
      <vt:lpstr>Wingdings 2</vt:lpstr>
      <vt:lpstr>Frame</vt:lpstr>
      <vt:lpstr>FAKE NEWS DETECTION  APPLIED DEEP LEARNING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NEWS DETECTION  APPLIED DEEP LEARNING</dc:title>
  <dc:creator>a.jankovic1993@gmail.com</dc:creator>
  <cp:lastModifiedBy>a.jankovic1993@gmail.com</cp:lastModifiedBy>
  <cp:revision>2</cp:revision>
  <dcterms:created xsi:type="dcterms:W3CDTF">2020-01-17T12:36:23Z</dcterms:created>
  <dcterms:modified xsi:type="dcterms:W3CDTF">2020-01-21T21:12:52Z</dcterms:modified>
</cp:coreProperties>
</file>

<file path=docProps/thumbnail.jpeg>
</file>